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0" r:id="rId5"/>
    <p:sldId id="262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196E-AB0C-4B8F-9778-E6FABD32B86C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A54C-D0C7-466E-872D-BA443D18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8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FD52-94F4-4A93-9D5A-8D69C681D410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237D2-E3E9-4654-9AE0-254792F0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2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8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37D2-E3E9-4654-9AE0-254792F0EB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Ezekiel 22-48</a:t>
            </a:r>
            <a:br>
              <a:rPr lang="en-US" sz="4800" dirty="0"/>
            </a:br>
            <a:r>
              <a:rPr lang="en-US" sz="4800" dirty="0"/>
              <a:t> Preview/Summary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4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8249" y="152400"/>
            <a:ext cx="10527777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effectLst/>
                <a:uLnTx/>
                <a:uFillTx/>
              </a:rPr>
              <a:t>The Structure of Ezekiel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393" y="1390650"/>
            <a:ext cx="11201400" cy="489364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0" dirty="0"/>
              <a:t>Ezekiel  Chapters 1-24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 “Israel” (God’s people)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Prior to the fall of Jerusalem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Theme: Condemnation and Catastrophe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Ezekiel Chapters 25-32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foreign nations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During the siege of Jerusalem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Ezekiel Chapters </a:t>
            </a:r>
            <a:r>
              <a:rPr lang="en-US" sz="2400" b="1" kern="0" dirty="0" smtClean="0"/>
              <a:t>33-48</a:t>
            </a:r>
            <a:endParaRPr lang="en-US" sz="2400" b="1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Israel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After the fall of Jerusalem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Theme: Consolation and Comfort.</a:t>
            </a:r>
          </a:p>
        </p:txBody>
      </p:sp>
    </p:spTree>
    <p:extLst>
      <p:ext uri="{BB962C8B-B14F-4D97-AF65-F5344CB8AC3E}">
        <p14:creationId xmlns:p14="http://schemas.microsoft.com/office/powerpoint/2010/main" val="422077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8249" y="152400"/>
            <a:ext cx="10527777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4800" b="1" kern="0" dirty="0"/>
              <a:t>Ezekiel  Chapters 1-24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393" y="1390650"/>
            <a:ext cx="11201400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 “Israel” (God’s people)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Prior to the fall of Jerusalem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Theme: Condemnation and Catastrophe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Picking up where we left off at Ezekiel 22…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393" y="3532763"/>
            <a:ext cx="11201400" cy="26776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 22:</a:t>
            </a:r>
            <a:r>
              <a:rPr lang="en-US" sz="2400" kern="0" dirty="0"/>
              <a:t> Describes the NECESSITY of Judgement against Judah.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 23: </a:t>
            </a:r>
            <a:r>
              <a:rPr lang="en-US" sz="2400" kern="0" dirty="0"/>
              <a:t>Allegory about two sisters (</a:t>
            </a:r>
            <a:r>
              <a:rPr lang="en-US" sz="2400" kern="0" dirty="0" err="1"/>
              <a:t>Oholah</a:t>
            </a:r>
            <a:r>
              <a:rPr lang="en-US" sz="2400" kern="0" dirty="0"/>
              <a:t> and </a:t>
            </a:r>
            <a:r>
              <a:rPr lang="en-US" sz="2400" kern="0" dirty="0" err="1"/>
              <a:t>Oholibah</a:t>
            </a:r>
            <a:r>
              <a:rPr lang="en-US" sz="2400" kern="0" dirty="0"/>
              <a:t>) showing the corruption of Israel.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 24: </a:t>
            </a:r>
            <a:r>
              <a:rPr lang="en-US" sz="2400" kern="0" dirty="0"/>
              <a:t>Siege of Jerusalem begins. God has Ezekiel’s wife to die. He is not allowed to mourn as a “sign” to the captives.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4351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8249" y="152400"/>
            <a:ext cx="10527777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4800" b="1" kern="0" dirty="0"/>
              <a:t>Ezekiel Chapters 25-32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393" y="1323975"/>
            <a:ext cx="112014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foreign nations.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Even foreign nations needed to learn they were under God’s control and judgement.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During the siege of Jerusalem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393" y="2981325"/>
            <a:ext cx="11201400" cy="34163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 25:</a:t>
            </a:r>
            <a:r>
              <a:rPr lang="en-US" sz="2400" kern="0" dirty="0"/>
              <a:t> God’s prophecy against Ammon, Moab, Edom and Philistia.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They mocked God’s people and were vengeful toward them.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Chapters 26-28: </a:t>
            </a:r>
            <a:r>
              <a:rPr lang="en-US" sz="2400" kern="0" dirty="0"/>
              <a:t>Focus on </a:t>
            </a:r>
            <a:r>
              <a:rPr lang="en-US" sz="2400" kern="0" dirty="0" err="1"/>
              <a:t>Tyre</a:t>
            </a:r>
            <a:r>
              <a:rPr lang="en-US" sz="2400" kern="0" dirty="0"/>
              <a:t> and Sidon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 err="1"/>
              <a:t>Tyre</a:t>
            </a:r>
            <a:r>
              <a:rPr lang="en-US" sz="2400" kern="0" dirty="0"/>
              <a:t> rejoiced at Jerusalem’s fall. Sidon, a sister city to </a:t>
            </a:r>
            <a:r>
              <a:rPr lang="en-US" sz="2400" kern="0" dirty="0" err="1"/>
              <a:t>Tyre</a:t>
            </a:r>
            <a:r>
              <a:rPr lang="en-US" sz="2400" kern="0" dirty="0"/>
              <a:t> was hostile to Judah.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All sources of danger, opposition and ridicule would be removed from </a:t>
            </a:r>
            <a:r>
              <a:rPr lang="en-US" sz="2400" kern="0" dirty="0" err="1"/>
              <a:t>Caanan</a:t>
            </a:r>
            <a:r>
              <a:rPr lang="en-US" sz="2400" kern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Chapters 29-32: </a:t>
            </a:r>
            <a:r>
              <a:rPr lang="en-US" sz="2400" kern="0" dirty="0"/>
              <a:t>God’s judgement on and the fall of Egypt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Many of Judah’s eyes looked to Egypt for help… not to God.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judgement of Egypt smashed the false hopes of Judah.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62340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8249" y="152400"/>
            <a:ext cx="10527777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4800" b="1" kern="0" dirty="0"/>
              <a:t>Ezekiel Chapters </a:t>
            </a:r>
            <a:r>
              <a:rPr lang="en-US" sz="4800" b="1" kern="0" dirty="0" smtClean="0"/>
              <a:t>33-48</a:t>
            </a:r>
            <a:endParaRPr kumimoji="0" lang="en-US" sz="4800" b="1" i="0" u="none" strike="noStrike" kern="0" cap="none" spc="0" normalizeH="0" baseline="0" noProof="0" dirty="0"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393" y="1390650"/>
            <a:ext cx="112014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Israel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After the fall of Jerusalem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Theme: Consolation and Comfort.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393" y="2822386"/>
            <a:ext cx="11201400" cy="37856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Chapters 33-35:</a:t>
            </a:r>
            <a:r>
              <a:rPr lang="en-US" sz="2400" kern="0" dirty="0"/>
              <a:t> Preparing for Restoration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Ezekiel’s “commission” renewed… The Watchman (33)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Corrupt Leaders would be replaced (34)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National enemies will be removed (Edom as an example) (35)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Chapters 36-39: </a:t>
            </a:r>
            <a:r>
              <a:rPr lang="en-US" sz="2400" kern="0" dirty="0"/>
              <a:t>Transformation and Restoration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Restoration to the land (36)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Rebirth of the nation: Valley of Dry Bones (37)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God preserves the faithful (38-39) (Gog and Magog)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9488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8249" y="152400"/>
            <a:ext cx="10527777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4800" b="1" kern="0" dirty="0"/>
              <a:t>Ezekiel Chapters </a:t>
            </a:r>
            <a:r>
              <a:rPr lang="en-US" sz="4800" b="1" kern="0" dirty="0" smtClean="0"/>
              <a:t>33-48</a:t>
            </a:r>
            <a:endParaRPr kumimoji="0" lang="en-US" sz="4800" b="1" i="0" u="none" strike="noStrike" kern="0" cap="none" spc="0" normalizeH="0" baseline="0" noProof="0" dirty="0"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393" y="1390650"/>
            <a:ext cx="112014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Oracles concerning Israel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After the fall of Jerusalem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Theme: Consolation and Comfort.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393" y="2728308"/>
            <a:ext cx="11201400" cy="30469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Chapters 40-48:</a:t>
            </a:r>
            <a:r>
              <a:rPr lang="en-US" sz="2400" kern="0" dirty="0"/>
              <a:t> Vision of a New 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last vision of Ezekiel.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Illustrative of future (beyond captivity) spiritual truths.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God would provide for his people…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future Temple (41-43)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future Worship (43-44)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future Service (45-46)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future Land (47-48)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393" y="6084277"/>
            <a:ext cx="112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“…and the name of the city from that day shall be, ' The Lord is there. '" </a:t>
            </a:r>
            <a:r>
              <a:rPr lang="en-US" sz="2400" dirty="0"/>
              <a:t>(48:35)</a:t>
            </a:r>
          </a:p>
        </p:txBody>
      </p:sp>
    </p:spTree>
    <p:extLst>
      <p:ext uri="{BB962C8B-B14F-4D97-AF65-F5344CB8AC3E}">
        <p14:creationId xmlns:p14="http://schemas.microsoft.com/office/powerpoint/2010/main" val="21416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471</Words>
  <Application>Microsoft Macintosh PowerPoint</Application>
  <PresentationFormat>Widescreen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Arial</vt:lpstr>
      <vt:lpstr>Calibri</vt:lpstr>
      <vt:lpstr>Parcel</vt:lpstr>
      <vt:lpstr>Ezekiel 22-48  Preview/Summary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2.0 Preview/Summary</dc:title>
  <dc:creator>Marc Shotts</dc:creator>
  <cp:lastModifiedBy>Marc Shotts</cp:lastModifiedBy>
  <cp:revision>13</cp:revision>
  <dcterms:created xsi:type="dcterms:W3CDTF">2016-09-28T01:52:15Z</dcterms:created>
  <dcterms:modified xsi:type="dcterms:W3CDTF">2016-09-28T23:56:15Z</dcterms:modified>
</cp:coreProperties>
</file>